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29"/>
  </p:notesMasterIdLst>
  <p:sldIdLst>
    <p:sldId id="268" r:id="rId5"/>
    <p:sldId id="294" r:id="rId6"/>
    <p:sldId id="295" r:id="rId7"/>
    <p:sldId id="296" r:id="rId8"/>
    <p:sldId id="297" r:id="rId9"/>
    <p:sldId id="271" r:id="rId10"/>
    <p:sldId id="272" r:id="rId11"/>
    <p:sldId id="276" r:id="rId12"/>
    <p:sldId id="289" r:id="rId13"/>
    <p:sldId id="275" r:id="rId14"/>
    <p:sldId id="274" r:id="rId15"/>
    <p:sldId id="277" r:id="rId16"/>
    <p:sldId id="284" r:id="rId17"/>
    <p:sldId id="287" r:id="rId18"/>
    <p:sldId id="290" r:id="rId19"/>
    <p:sldId id="298" r:id="rId20"/>
    <p:sldId id="280" r:id="rId21"/>
    <p:sldId id="291" r:id="rId22"/>
    <p:sldId id="286" r:id="rId23"/>
    <p:sldId id="282" r:id="rId24"/>
    <p:sldId id="285" r:id="rId25"/>
    <p:sldId id="293" r:id="rId26"/>
    <p:sldId id="292" r:id="rId27"/>
    <p:sldId id="29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176FF-F5B4-4D45-8779-9F0F455743E8}" type="datetimeFigureOut">
              <a:rPr lang="en-US" smtClean="0"/>
              <a:t>4/2/2021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7FBCA-4BE8-4FB5-91BD-69C6AC6BDB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36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0ADF3C0-B1FB-42DC-B478-AF84C3CE5C3C}" type="datetime1">
              <a:rPr lang="en-US" smtClean="0"/>
              <a:t>4/2/2021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DA58D-CE36-42FB-A681-D4975774D88C}" type="datetime1">
              <a:rPr lang="en-US" smtClean="0"/>
              <a:t>4/2/2021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E26B-855B-4DB6-BFA6-A35E4D51FCF3}" type="datetime1">
              <a:rPr lang="en-US" smtClean="0"/>
              <a:t>4/2/2021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D5F4-8AF8-46B9-B655-FECF27EF63FD}" type="datetime1">
              <a:rPr lang="en-US" smtClean="0"/>
              <a:t>4/2/2021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9408-9C27-42D0-A3E3-2484768A8F22}" type="datetime1">
              <a:rPr lang="en-US" smtClean="0"/>
              <a:t>4/2/2021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DC33F-8D7B-46CC-9F59-1A17976147CE}" type="datetime1">
              <a:rPr lang="en-US" smtClean="0"/>
              <a:t>4/2/2021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513A-523B-4CD2-9C8B-D457F28F4ABD}" type="datetime1">
              <a:rPr lang="en-US" smtClean="0"/>
              <a:t>4/2/2021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48E7-81A7-49BE-B31E-01672C55CDBE}" type="datetime1">
              <a:rPr lang="en-US" smtClean="0"/>
              <a:t>4/2/2021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8A03C-BA82-4F79-A730-B582D55F1D51}" type="datetime1">
              <a:rPr lang="en-US" smtClean="0"/>
              <a:t>4/2/2021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17FC7-A8BD-4D51-8A8C-57C129BB2ED5}" type="datetime1">
              <a:rPr lang="en-US" smtClean="0"/>
              <a:t>4/2/2021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B8F2-452F-47BB-A0B0-A22052EA7BBF}" type="datetime1">
              <a:rPr lang="en-US" smtClean="0"/>
              <a:t>4/2/2021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A4FA73F-E3AE-4666-833E-DAC3CC7447FA}" type="datetime1">
              <a:rPr lang="en-US" smtClean="0"/>
              <a:t>4/2/2021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pages of a book">
            <a:extLst>
              <a:ext uri="{FF2B5EF4-FFF2-40B4-BE49-F238E27FC236}">
                <a16:creationId xmlns:a16="http://schemas.microsoft.com/office/drawing/2014/main" id="{E8B6E499-B9AF-4C9F-9B5A-1EFCE8B40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0" r="9545"/>
          <a:stretch/>
        </p:blipFill>
        <p:spPr>
          <a:xfrm>
            <a:off x="452761" y="10"/>
            <a:ext cx="564323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E48B8D-7A59-42A4-A61B-B66E6063D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1043" y="1497496"/>
            <a:ext cx="5738192" cy="2971800"/>
          </a:xfrm>
        </p:spPr>
        <p:txBody>
          <a:bodyPr>
            <a:normAutofit/>
          </a:bodyPr>
          <a:lstStyle/>
          <a:p>
            <a:r>
              <a:rPr lang="en-US" dirty="0"/>
              <a:t>Library Management </a:t>
            </a:r>
            <a:br>
              <a:rPr lang="en-US" dirty="0"/>
            </a:br>
            <a:r>
              <a:rPr lang="en-US" dirty="0"/>
              <a:t>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71044-9D2C-42D1-8B31-E3D6F11C6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940" y="4823790"/>
            <a:ext cx="3950503" cy="13636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Presented by: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17sw27,17sw113,17sw37</a:t>
            </a:r>
          </a:p>
        </p:txBody>
      </p:sp>
    </p:spTree>
    <p:extLst>
      <p:ext uri="{BB962C8B-B14F-4D97-AF65-F5344CB8AC3E}">
        <p14:creationId xmlns:p14="http://schemas.microsoft.com/office/powerpoint/2010/main" val="3226644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4855A4-AAF4-4CE1-9C4F-02CE412179FC}"/>
              </a:ext>
            </a:extLst>
          </p:cNvPr>
          <p:cNvSpPr txBox="1"/>
          <p:nvPr/>
        </p:nvSpPr>
        <p:spPr>
          <a:xfrm>
            <a:off x="4900246" y="429473"/>
            <a:ext cx="5233181" cy="4783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-50" dirty="0">
                <a:latin typeface="+mj-lt"/>
                <a:ea typeface="+mj-ea"/>
                <a:cs typeface="+mj-cs"/>
              </a:rPr>
              <a:t>Search Book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710B64-EE9D-4F03-972B-C84D1B597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72" b="7078"/>
          <a:stretch/>
        </p:blipFill>
        <p:spPr>
          <a:xfrm>
            <a:off x="862818" y="1041650"/>
            <a:ext cx="11030319" cy="49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03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4855A4-AAF4-4CE1-9C4F-02CE412179FC}"/>
              </a:ext>
            </a:extLst>
          </p:cNvPr>
          <p:cNvSpPr txBox="1"/>
          <p:nvPr/>
        </p:nvSpPr>
        <p:spPr>
          <a:xfrm>
            <a:off x="4950173" y="379828"/>
            <a:ext cx="5233181" cy="4783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/>
              <a:t>Add Books</a:t>
            </a:r>
            <a:endParaRPr lang="en-US" sz="4000" b="1" spc="-5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685C3C-02A8-4584-B62D-82BCB28BAB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99" b="8414"/>
          <a:stretch/>
        </p:blipFill>
        <p:spPr>
          <a:xfrm>
            <a:off x="684831" y="1033976"/>
            <a:ext cx="11027475" cy="4669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503EC7-689D-424B-A341-DAF0750C5E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33" r="2593" b="6281"/>
          <a:stretch/>
        </p:blipFill>
        <p:spPr>
          <a:xfrm>
            <a:off x="8812696" y="1076819"/>
            <a:ext cx="2899610" cy="87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0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4855A4-AAF4-4CE1-9C4F-02CE412179FC}"/>
              </a:ext>
            </a:extLst>
          </p:cNvPr>
          <p:cNvSpPr txBox="1"/>
          <p:nvPr/>
        </p:nvSpPr>
        <p:spPr>
          <a:xfrm>
            <a:off x="4872111" y="438013"/>
            <a:ext cx="5233181" cy="4783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-50" dirty="0">
                <a:latin typeface="+mj-lt"/>
                <a:ea typeface="+mj-ea"/>
                <a:cs typeface="+mj-cs"/>
              </a:rPr>
              <a:t>Delete 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7AC32C-7358-4623-AE6A-E565E2C6C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42" r="1462" b="12638"/>
          <a:stretch/>
        </p:blipFill>
        <p:spPr>
          <a:xfrm>
            <a:off x="862819" y="1175591"/>
            <a:ext cx="11039060" cy="500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8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4855A4-AAF4-4CE1-9C4F-02CE412179FC}"/>
              </a:ext>
            </a:extLst>
          </p:cNvPr>
          <p:cNvSpPr txBox="1"/>
          <p:nvPr/>
        </p:nvSpPr>
        <p:spPr>
          <a:xfrm>
            <a:off x="692477" y="1185672"/>
            <a:ext cx="4200939" cy="2382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spc="-50" dirty="0">
                <a:latin typeface="+mj-lt"/>
                <a:ea typeface="+mj-ea"/>
                <a:cs typeface="+mj-cs"/>
              </a:rPr>
              <a:t>Approve</a:t>
            </a:r>
          </a:p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spc="-50" dirty="0">
                <a:latin typeface="+mj-lt"/>
                <a:ea typeface="+mj-ea"/>
                <a:cs typeface="+mj-cs"/>
              </a:rPr>
              <a:t>Request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239F72-F8DF-4372-AAC5-1A9F9383A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66" t="20985" r="31499" b="9925"/>
          <a:stretch/>
        </p:blipFill>
        <p:spPr>
          <a:xfrm>
            <a:off x="4268880" y="3707295"/>
            <a:ext cx="3311364" cy="28895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BD363C-7D3D-4072-A2FC-C8FDFD2DE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24" t="29704" r="31613" b="16973"/>
          <a:stretch/>
        </p:blipFill>
        <p:spPr>
          <a:xfrm>
            <a:off x="8188159" y="3707296"/>
            <a:ext cx="3311364" cy="2889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53275C-C1F9-4211-BB7D-69E4B4991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975" y="3736866"/>
            <a:ext cx="1505548" cy="4426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A672657-9909-4BDD-BDAF-B098C1123B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5" b="2951"/>
          <a:stretch/>
        </p:blipFill>
        <p:spPr>
          <a:xfrm>
            <a:off x="4268880" y="415487"/>
            <a:ext cx="7230643" cy="30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38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4855A4-AAF4-4CE1-9C4F-02CE412179FC}"/>
              </a:ext>
            </a:extLst>
          </p:cNvPr>
          <p:cNvSpPr txBox="1"/>
          <p:nvPr/>
        </p:nvSpPr>
        <p:spPr>
          <a:xfrm>
            <a:off x="3678701" y="457201"/>
            <a:ext cx="5233181" cy="4783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-50" dirty="0">
                <a:latin typeface="+mj-lt"/>
                <a:ea typeface="+mj-ea"/>
                <a:cs typeface="+mj-cs"/>
              </a:rPr>
              <a:t>Books Returned/Expired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23F8A4D-CA4C-4E3B-B013-CC4A00F61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36" r="1692" b="8494"/>
          <a:stretch/>
        </p:blipFill>
        <p:spPr>
          <a:xfrm>
            <a:off x="604910" y="1280159"/>
            <a:ext cx="11380764" cy="48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59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4855A4-AAF4-4CE1-9C4F-02CE412179FC}"/>
              </a:ext>
            </a:extLst>
          </p:cNvPr>
          <p:cNvSpPr txBox="1"/>
          <p:nvPr/>
        </p:nvSpPr>
        <p:spPr>
          <a:xfrm>
            <a:off x="4639942" y="415600"/>
            <a:ext cx="3415697" cy="4354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spc="-50" dirty="0">
                <a:latin typeface="+mj-lt"/>
                <a:ea typeface="+mj-ea"/>
                <a:cs typeface="+mj-cs"/>
              </a:rPr>
              <a:t>Students Record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80A2B6-A71F-4D9F-9455-EC1D88CC4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43" y="1369321"/>
            <a:ext cx="11251096" cy="463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59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4855A4-AAF4-4CE1-9C4F-02CE412179FC}"/>
              </a:ext>
            </a:extLst>
          </p:cNvPr>
          <p:cNvSpPr txBox="1"/>
          <p:nvPr/>
        </p:nvSpPr>
        <p:spPr>
          <a:xfrm>
            <a:off x="5718925" y="180449"/>
            <a:ext cx="3415697" cy="4354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spc="-50" dirty="0">
                <a:latin typeface="+mj-lt"/>
                <a:ea typeface="+mj-ea"/>
                <a:cs typeface="+mj-cs"/>
              </a:rPr>
              <a:t>Help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30209-2571-48FF-B9EE-5D7A2CF1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198" y="3896751"/>
            <a:ext cx="6569299" cy="2775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D0AEF-FBF5-4AE4-ACA9-6FC3D55792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46" r="1462" b="6162"/>
          <a:stretch/>
        </p:blipFill>
        <p:spPr>
          <a:xfrm>
            <a:off x="4771198" y="718869"/>
            <a:ext cx="6569299" cy="2971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C6F6FB-1F8F-4A17-AE32-E28F16321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844" y="718869"/>
            <a:ext cx="2332653" cy="687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A5C81-4D3E-43A2-AFE8-361498CB63E6}"/>
              </a:ext>
            </a:extLst>
          </p:cNvPr>
          <p:cNvSpPr txBox="1"/>
          <p:nvPr/>
        </p:nvSpPr>
        <p:spPr>
          <a:xfrm>
            <a:off x="718879" y="1645267"/>
            <a:ext cx="4200939" cy="70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spc="-50" dirty="0">
                <a:latin typeface="+mj-lt"/>
                <a:ea typeface="+mj-ea"/>
                <a:cs typeface="+mj-cs"/>
              </a:rPr>
              <a:t>Without Login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C5A39E-D0D9-4172-803B-71BD5CB79CA7}"/>
              </a:ext>
            </a:extLst>
          </p:cNvPr>
          <p:cNvCxnSpPr/>
          <p:nvPr/>
        </p:nvCxnSpPr>
        <p:spPr>
          <a:xfrm>
            <a:off x="3432518" y="2152357"/>
            <a:ext cx="1139483" cy="0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C5B008-358E-476D-B073-5FAA92A98E8F}"/>
              </a:ext>
            </a:extLst>
          </p:cNvPr>
          <p:cNvSpPr txBox="1"/>
          <p:nvPr/>
        </p:nvSpPr>
        <p:spPr>
          <a:xfrm>
            <a:off x="718879" y="4692584"/>
            <a:ext cx="4200939" cy="70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spc="-50" dirty="0">
                <a:latin typeface="+mj-lt"/>
                <a:ea typeface="+mj-ea"/>
                <a:cs typeface="+mj-cs"/>
              </a:rPr>
              <a:t>With Login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12E841-963A-4B0A-B877-A7C3B63C5CC0}"/>
              </a:ext>
            </a:extLst>
          </p:cNvPr>
          <p:cNvCxnSpPr/>
          <p:nvPr/>
        </p:nvCxnSpPr>
        <p:spPr>
          <a:xfrm>
            <a:off x="3432518" y="5199674"/>
            <a:ext cx="1139483" cy="0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042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4855A4-AAF4-4CE1-9C4F-02CE412179FC}"/>
              </a:ext>
            </a:extLst>
          </p:cNvPr>
          <p:cNvSpPr txBox="1"/>
          <p:nvPr/>
        </p:nvSpPr>
        <p:spPr>
          <a:xfrm>
            <a:off x="2824891" y="66859"/>
            <a:ext cx="9656577" cy="7758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-50" dirty="0">
                <a:latin typeface="+mj-lt"/>
                <a:ea typeface="+mj-ea"/>
                <a:cs typeface="+mj-cs"/>
              </a:rPr>
              <a:t>Student Login/ Sign Up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B1330E-4536-4B5A-B691-AC078F41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033" y="4186533"/>
            <a:ext cx="5378547" cy="23178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9F3A4C-C9F9-4FFF-BAE6-1C75637D4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53" y="1376409"/>
            <a:ext cx="5378547" cy="2475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664E4D-0AC9-409C-845D-162FC5BCF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032" y="1376409"/>
            <a:ext cx="5378548" cy="2480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C8F8EA-A4AA-42D7-B06F-D2AE9DBD6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53" y="4182235"/>
            <a:ext cx="5378547" cy="2317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77F715-0DA1-46B2-AC0D-C8E039455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649" y="3978430"/>
            <a:ext cx="1889350" cy="581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C6102D-1337-47D5-AE8F-61FEA8188C45}"/>
              </a:ext>
            </a:extLst>
          </p:cNvPr>
          <p:cNvSpPr txBox="1"/>
          <p:nvPr/>
        </p:nvSpPr>
        <p:spPr>
          <a:xfrm>
            <a:off x="3029242" y="968799"/>
            <a:ext cx="306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23E328-604E-48EB-A643-0FE1081B775B}"/>
              </a:ext>
            </a:extLst>
          </p:cNvPr>
          <p:cNvSpPr txBox="1"/>
          <p:nvPr/>
        </p:nvSpPr>
        <p:spPr>
          <a:xfrm>
            <a:off x="7544340" y="987938"/>
            <a:ext cx="306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Wrong username/password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775AEB-1B28-4798-BAF5-86641DB2AFDA}"/>
              </a:ext>
            </a:extLst>
          </p:cNvPr>
          <p:cNvSpPr txBox="1"/>
          <p:nvPr/>
        </p:nvSpPr>
        <p:spPr>
          <a:xfrm>
            <a:off x="8051816" y="3852374"/>
            <a:ext cx="306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Forgot Password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9C9F9-5835-43D6-9F25-7E7AD24981BD}"/>
              </a:ext>
            </a:extLst>
          </p:cNvPr>
          <p:cNvSpPr txBox="1"/>
          <p:nvPr/>
        </p:nvSpPr>
        <p:spPr>
          <a:xfrm>
            <a:off x="2462255" y="3793764"/>
            <a:ext cx="306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3425215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4855A4-AAF4-4CE1-9C4F-02CE412179FC}"/>
              </a:ext>
            </a:extLst>
          </p:cNvPr>
          <p:cNvSpPr txBox="1"/>
          <p:nvPr/>
        </p:nvSpPr>
        <p:spPr>
          <a:xfrm>
            <a:off x="4339883" y="83522"/>
            <a:ext cx="4200939" cy="70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-50" dirty="0">
                <a:latin typeface="+mj-lt"/>
                <a:ea typeface="+mj-ea"/>
                <a:cs typeface="+mj-cs"/>
              </a:rPr>
              <a:t>Sidebar/Searching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5C526-90D7-4BBD-B689-CEBAD3E9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442" y="941140"/>
            <a:ext cx="6260527" cy="2740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9B60E8-0E8F-4B5D-B215-A74789A5E1D8}"/>
              </a:ext>
            </a:extLst>
          </p:cNvPr>
          <p:cNvSpPr txBox="1"/>
          <p:nvPr/>
        </p:nvSpPr>
        <p:spPr>
          <a:xfrm>
            <a:off x="1056503" y="1645267"/>
            <a:ext cx="4200939" cy="70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spc="-50" dirty="0">
                <a:latin typeface="+mj-lt"/>
                <a:ea typeface="+mj-ea"/>
                <a:cs typeface="+mj-cs"/>
              </a:rPr>
              <a:t>Without Login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224C69-6C08-436D-B16F-9A66E92B8AF0}"/>
              </a:ext>
            </a:extLst>
          </p:cNvPr>
          <p:cNvCxnSpPr/>
          <p:nvPr/>
        </p:nvCxnSpPr>
        <p:spPr>
          <a:xfrm>
            <a:off x="3770142" y="2152357"/>
            <a:ext cx="1139483" cy="0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DB22B4-94F1-446B-B19F-5ADE0AD2CBD4}"/>
              </a:ext>
            </a:extLst>
          </p:cNvPr>
          <p:cNvSpPr txBox="1"/>
          <p:nvPr/>
        </p:nvSpPr>
        <p:spPr>
          <a:xfrm>
            <a:off x="1056503" y="4699893"/>
            <a:ext cx="4200939" cy="70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spc="-50" dirty="0">
                <a:latin typeface="+mj-lt"/>
                <a:ea typeface="+mj-ea"/>
                <a:cs typeface="+mj-cs"/>
              </a:rPr>
              <a:t>With Login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2C506D-24EA-4912-89E1-C564D8CF6604}"/>
              </a:ext>
            </a:extLst>
          </p:cNvPr>
          <p:cNvCxnSpPr/>
          <p:nvPr/>
        </p:nvCxnSpPr>
        <p:spPr>
          <a:xfrm>
            <a:off x="3770142" y="5206983"/>
            <a:ext cx="1139483" cy="0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7BE4B86-823C-49E8-BD75-8E3B4F65A9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85" r="1807" b="8493"/>
          <a:stretch/>
        </p:blipFill>
        <p:spPr>
          <a:xfrm>
            <a:off x="5257442" y="3829877"/>
            <a:ext cx="6260527" cy="283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87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4855A4-AAF4-4CE1-9C4F-02CE412179FC}"/>
              </a:ext>
            </a:extLst>
          </p:cNvPr>
          <p:cNvSpPr txBox="1"/>
          <p:nvPr/>
        </p:nvSpPr>
        <p:spPr>
          <a:xfrm>
            <a:off x="4593560" y="424070"/>
            <a:ext cx="3415697" cy="4354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spc="-50" dirty="0">
                <a:latin typeface="+mj-lt"/>
                <a:ea typeface="+mj-ea"/>
                <a:cs typeface="+mj-cs"/>
              </a:rPr>
              <a:t>Student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AB2DB6-7855-44DD-AC6A-DDE7798B6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1" y="1245703"/>
            <a:ext cx="11251096" cy="47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33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EED898-AD05-42C0-92CF-33ABFF086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4924" y="1396218"/>
            <a:ext cx="10090755" cy="497605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Objective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The objective of this system is to develop a computerized system to maintain all the daily work of the library.</a:t>
            </a:r>
          </a:p>
          <a:p>
            <a:r>
              <a:rPr lang="en-US" b="1" dirty="0">
                <a:solidFill>
                  <a:schemeClr val="tx1"/>
                </a:solidFill>
              </a:rPr>
              <a:t>Modules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Divided into two modules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Admin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Student</a:t>
            </a:r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71A360-A248-4CA9-A53D-B2D115218DD5}"/>
              </a:ext>
            </a:extLst>
          </p:cNvPr>
          <p:cNvSpPr txBox="1"/>
          <p:nvPr/>
        </p:nvSpPr>
        <p:spPr>
          <a:xfrm>
            <a:off x="1064925" y="485728"/>
            <a:ext cx="102314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747718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4855A4-AAF4-4CE1-9C4F-02CE412179FC}"/>
              </a:ext>
            </a:extLst>
          </p:cNvPr>
          <p:cNvSpPr txBox="1"/>
          <p:nvPr/>
        </p:nvSpPr>
        <p:spPr>
          <a:xfrm>
            <a:off x="692477" y="1863690"/>
            <a:ext cx="4200939" cy="2382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spc="-50" dirty="0">
                <a:latin typeface="+mj-lt"/>
                <a:ea typeface="+mj-ea"/>
                <a:cs typeface="+mj-cs"/>
              </a:rPr>
              <a:t>Book</a:t>
            </a:r>
          </a:p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spc="-50" dirty="0">
                <a:latin typeface="+mj-lt"/>
                <a:ea typeface="+mj-ea"/>
                <a:cs typeface="+mj-cs"/>
              </a:rPr>
              <a:t>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D5121-7FF8-41C5-B88D-80D85B771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902" y="3382543"/>
            <a:ext cx="8089097" cy="3475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0142A8-CB07-491A-9757-4F1C508AC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14" r="1903" b="11304"/>
          <a:stretch/>
        </p:blipFill>
        <p:spPr>
          <a:xfrm>
            <a:off x="4102901" y="3730"/>
            <a:ext cx="8089097" cy="34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62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4855A4-AAF4-4CE1-9C4F-02CE412179FC}"/>
              </a:ext>
            </a:extLst>
          </p:cNvPr>
          <p:cNvSpPr txBox="1"/>
          <p:nvPr/>
        </p:nvSpPr>
        <p:spPr>
          <a:xfrm>
            <a:off x="3559126" y="167965"/>
            <a:ext cx="5416062" cy="8589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-50" dirty="0">
                <a:latin typeface="+mj-lt"/>
                <a:ea typeface="+mj-ea"/>
                <a:cs typeface="+mj-cs"/>
              </a:rPr>
              <a:t>Record of Books Issued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8E47B-7715-4E34-945F-A2CC95E28A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31" r="1115" b="9724"/>
          <a:stretch/>
        </p:blipFill>
        <p:spPr>
          <a:xfrm>
            <a:off x="630395" y="1233791"/>
            <a:ext cx="11183362" cy="485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3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4855A4-AAF4-4CE1-9C4F-02CE412179FC}"/>
              </a:ext>
            </a:extLst>
          </p:cNvPr>
          <p:cNvSpPr txBox="1"/>
          <p:nvPr/>
        </p:nvSpPr>
        <p:spPr>
          <a:xfrm>
            <a:off x="3845170" y="403579"/>
            <a:ext cx="5233181" cy="4783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-50" dirty="0">
                <a:latin typeface="+mj-lt"/>
                <a:ea typeface="+mj-ea"/>
                <a:cs typeface="+mj-cs"/>
              </a:rPr>
              <a:t>Books Returned/Expired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1A7AD-E676-40A4-BF5C-387E44557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37" r="2053" b="8183"/>
          <a:stretch/>
        </p:blipFill>
        <p:spPr>
          <a:xfrm>
            <a:off x="646824" y="1178921"/>
            <a:ext cx="11294967" cy="503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97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4855A4-AAF4-4CE1-9C4F-02CE412179FC}"/>
              </a:ext>
            </a:extLst>
          </p:cNvPr>
          <p:cNvSpPr txBox="1"/>
          <p:nvPr/>
        </p:nvSpPr>
        <p:spPr>
          <a:xfrm>
            <a:off x="5718925" y="180449"/>
            <a:ext cx="3415697" cy="4354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spc="-50" dirty="0">
                <a:latin typeface="+mj-lt"/>
                <a:ea typeface="+mj-ea"/>
                <a:cs typeface="+mj-cs"/>
              </a:rPr>
              <a:t>Help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30209-2571-48FF-B9EE-5D7A2CF1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198" y="3896751"/>
            <a:ext cx="6569299" cy="2775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D0AEF-FBF5-4AE4-ACA9-6FC3D55792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46" r="1462" b="6162"/>
          <a:stretch/>
        </p:blipFill>
        <p:spPr>
          <a:xfrm>
            <a:off x="4771198" y="718869"/>
            <a:ext cx="6569299" cy="2971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C6F6FB-1F8F-4A17-AE32-E28F16321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844" y="718869"/>
            <a:ext cx="2332653" cy="687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A5C81-4D3E-43A2-AFE8-361498CB63E6}"/>
              </a:ext>
            </a:extLst>
          </p:cNvPr>
          <p:cNvSpPr txBox="1"/>
          <p:nvPr/>
        </p:nvSpPr>
        <p:spPr>
          <a:xfrm>
            <a:off x="718879" y="1645267"/>
            <a:ext cx="4200939" cy="70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spc="-50" dirty="0">
                <a:latin typeface="+mj-lt"/>
                <a:ea typeface="+mj-ea"/>
                <a:cs typeface="+mj-cs"/>
              </a:rPr>
              <a:t>Without Login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C5A39E-D0D9-4172-803B-71BD5CB79CA7}"/>
              </a:ext>
            </a:extLst>
          </p:cNvPr>
          <p:cNvCxnSpPr/>
          <p:nvPr/>
        </p:nvCxnSpPr>
        <p:spPr>
          <a:xfrm>
            <a:off x="3432518" y="2152357"/>
            <a:ext cx="1139483" cy="0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C5B008-358E-476D-B073-5FAA92A98E8F}"/>
              </a:ext>
            </a:extLst>
          </p:cNvPr>
          <p:cNvSpPr txBox="1"/>
          <p:nvPr/>
        </p:nvSpPr>
        <p:spPr>
          <a:xfrm>
            <a:off x="718879" y="4692584"/>
            <a:ext cx="4200939" cy="70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spc="-50" dirty="0">
                <a:latin typeface="+mj-lt"/>
                <a:ea typeface="+mj-ea"/>
                <a:cs typeface="+mj-cs"/>
              </a:rPr>
              <a:t>With Login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12E841-963A-4B0A-B877-A7C3B63C5CC0}"/>
              </a:ext>
            </a:extLst>
          </p:cNvPr>
          <p:cNvCxnSpPr/>
          <p:nvPr/>
        </p:nvCxnSpPr>
        <p:spPr>
          <a:xfrm>
            <a:off x="3432518" y="5199674"/>
            <a:ext cx="1139483" cy="0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192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09627D-5D20-494D-9BEB-93BDD372CA1E}"/>
              </a:ext>
            </a:extLst>
          </p:cNvPr>
          <p:cNvSpPr/>
          <p:nvPr/>
        </p:nvSpPr>
        <p:spPr>
          <a:xfrm>
            <a:off x="2475913" y="2705725"/>
            <a:ext cx="7554351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2320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EED898-AD05-42C0-92CF-33ABFF086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4924" y="1396218"/>
            <a:ext cx="10090755" cy="4976054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tx1"/>
                </a:solidFill>
              </a:rPr>
              <a:t>Admin Features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Admin can add / delete /search books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Admin can issue a new book to student and also update the details 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 when student return book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Admin can search student by using their username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Admin can also view student details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Admin can reply in the comment box.</a:t>
            </a:r>
            <a:endParaRPr lang="en-US" sz="2400" b="0" i="0" dirty="0">
              <a:solidFill>
                <a:schemeClr val="tx1"/>
              </a:solidFill>
              <a:effectLst/>
              <a:latin typeface="+mj-lt"/>
            </a:endParaRPr>
          </a:p>
          <a:p>
            <a:pPr algn="l" fontAlgn="base"/>
            <a:endParaRPr lang="en-US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71A360-A248-4CA9-A53D-B2D115218DD5}"/>
              </a:ext>
            </a:extLst>
          </p:cNvPr>
          <p:cNvSpPr txBox="1"/>
          <p:nvPr/>
        </p:nvSpPr>
        <p:spPr>
          <a:xfrm>
            <a:off x="1064925" y="485728"/>
            <a:ext cx="102314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79177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EED898-AD05-42C0-92CF-33ABFF086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4924" y="1396218"/>
            <a:ext cx="10090755" cy="4976054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tx1"/>
                </a:solidFill>
              </a:rPr>
              <a:t>Student Features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Student can register and after registration they will get student-id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They can search for a book by book name 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Student can request for a book.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After the admin approve the request they can see the issue and return date.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Also, there is a public comment section where registered users can comment on their suggestions and can ask questions.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chemeClr val="tx1"/>
              </a:solidFill>
              <a:effectLst/>
              <a:latin typeface="+mj-lt"/>
            </a:endParaRPr>
          </a:p>
          <a:p>
            <a:pPr algn="l" fontAlgn="base"/>
            <a:endParaRPr lang="en-US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71A360-A248-4CA9-A53D-B2D115218DD5}"/>
              </a:ext>
            </a:extLst>
          </p:cNvPr>
          <p:cNvSpPr txBox="1"/>
          <p:nvPr/>
        </p:nvSpPr>
        <p:spPr>
          <a:xfrm>
            <a:off x="1064925" y="485728"/>
            <a:ext cx="102314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2025661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EED898-AD05-42C0-92CF-33ABFF086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4924" y="1396218"/>
            <a:ext cx="10090755" cy="4976054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tx1"/>
                </a:solidFill>
              </a:rPr>
              <a:t>Technologies used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+mj-lt"/>
              </a:rPr>
              <a:t>HTML: Page layout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+mj-lt"/>
              </a:rPr>
              <a:t>CSS: Designing and Styling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+mj-lt"/>
              </a:rPr>
              <a:t>Java Script: 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Frontend-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+mj-lt"/>
              </a:rPr>
              <a:t>Give webpages interactive elements to engage a user.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+mj-lt"/>
              </a:rPr>
              <a:t>PHP: Backend</a:t>
            </a: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  <a:latin typeface="+mj-lt"/>
              </a:rPr>
              <a:t>MySQl:Database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</a:t>
            </a:r>
            <a:endParaRPr lang="en-US" sz="2800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457200" indent="-457200" algn="l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+mj-lt"/>
              </a:rPr>
              <a:t>Bootstrap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b="1" dirty="0">
              <a:solidFill>
                <a:schemeClr val="tx1"/>
              </a:solidFill>
            </a:endParaRPr>
          </a:p>
          <a:p>
            <a:pPr algn="l" fontAlgn="base"/>
            <a:endParaRPr lang="en-US" b="0" i="0" dirty="0">
              <a:solidFill>
                <a:schemeClr val="tx1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71A360-A248-4CA9-A53D-B2D115218DD5}"/>
              </a:ext>
            </a:extLst>
          </p:cNvPr>
          <p:cNvSpPr txBox="1"/>
          <p:nvPr/>
        </p:nvSpPr>
        <p:spPr>
          <a:xfrm>
            <a:off x="1064925" y="485728"/>
            <a:ext cx="102314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3107122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40764F-40E0-4DE6-B5E7-100ABEE2E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26" y="1202274"/>
            <a:ext cx="11487096" cy="49305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4855A4-AAF4-4CE1-9C4F-02CE412179FC}"/>
              </a:ext>
            </a:extLst>
          </p:cNvPr>
          <p:cNvSpPr txBox="1"/>
          <p:nvPr/>
        </p:nvSpPr>
        <p:spPr>
          <a:xfrm>
            <a:off x="532626" y="219149"/>
            <a:ext cx="11487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Home</a:t>
            </a:r>
            <a:r>
              <a:rPr lang="en-US" sz="2800" b="1" dirty="0">
                <a:latin typeface="+mj-lt"/>
              </a:rPr>
              <a:t> </a:t>
            </a:r>
            <a:r>
              <a:rPr lang="en-US" sz="4000" b="1" dirty="0">
                <a:latin typeface="+mj-lt"/>
              </a:rPr>
              <a:t>Page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7695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4855A4-AAF4-4CE1-9C4F-02CE412179FC}"/>
              </a:ext>
            </a:extLst>
          </p:cNvPr>
          <p:cNvSpPr txBox="1"/>
          <p:nvPr/>
        </p:nvSpPr>
        <p:spPr>
          <a:xfrm>
            <a:off x="2824891" y="66859"/>
            <a:ext cx="9656577" cy="7758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spc="-50" dirty="0">
                <a:latin typeface="+mj-lt"/>
                <a:ea typeface="+mj-ea"/>
                <a:cs typeface="+mj-cs"/>
              </a:rPr>
              <a:t>Admin Login/ Sign Up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B1330E-4536-4B5A-B691-AC078F41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53" y="4370401"/>
            <a:ext cx="5378547" cy="23178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B4E874-1D2B-4B3A-AE4E-5BD1CC5F0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4" y="1431425"/>
            <a:ext cx="5479736" cy="25341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25B69E-1268-4DB3-A32A-212E9A29C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735" y="4370401"/>
            <a:ext cx="5479736" cy="23178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E2EFA8-EEEB-4BCF-8519-E552610C4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735" y="1431426"/>
            <a:ext cx="5504967" cy="2534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560FFE-BB4D-4BFE-9337-4424851D554D}"/>
              </a:ext>
            </a:extLst>
          </p:cNvPr>
          <p:cNvSpPr txBox="1"/>
          <p:nvPr/>
        </p:nvSpPr>
        <p:spPr>
          <a:xfrm>
            <a:off x="2824891" y="1026611"/>
            <a:ext cx="306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2DEF0-7D04-4F46-93CB-870076160569}"/>
              </a:ext>
            </a:extLst>
          </p:cNvPr>
          <p:cNvSpPr txBox="1"/>
          <p:nvPr/>
        </p:nvSpPr>
        <p:spPr>
          <a:xfrm>
            <a:off x="7502839" y="1026611"/>
            <a:ext cx="306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Wrong username/password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C7DAD8-EFA5-4F70-BA2C-F9B33B8ED7BC}"/>
              </a:ext>
            </a:extLst>
          </p:cNvPr>
          <p:cNvSpPr txBox="1"/>
          <p:nvPr/>
        </p:nvSpPr>
        <p:spPr>
          <a:xfrm>
            <a:off x="2343258" y="4001069"/>
            <a:ext cx="306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Forgot Password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DE3BF6-538E-44C6-90C9-A76048049CDC}"/>
              </a:ext>
            </a:extLst>
          </p:cNvPr>
          <p:cNvSpPr txBox="1"/>
          <p:nvPr/>
        </p:nvSpPr>
        <p:spPr>
          <a:xfrm>
            <a:off x="8164938" y="4001069"/>
            <a:ext cx="306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29945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4855A4-AAF4-4CE1-9C4F-02CE412179FC}"/>
              </a:ext>
            </a:extLst>
          </p:cNvPr>
          <p:cNvSpPr txBox="1"/>
          <p:nvPr/>
        </p:nvSpPr>
        <p:spPr>
          <a:xfrm>
            <a:off x="3893488" y="42857"/>
            <a:ext cx="4200939" cy="70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spc="-50" dirty="0">
                <a:latin typeface="+mj-lt"/>
                <a:ea typeface="+mj-ea"/>
                <a:cs typeface="+mj-cs"/>
              </a:rPr>
              <a:t>Sidebar/Searching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194E9-1345-4641-B445-63183A4B1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1"/>
          <a:stretch/>
        </p:blipFill>
        <p:spPr>
          <a:xfrm>
            <a:off x="5257442" y="3783512"/>
            <a:ext cx="6260528" cy="28584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65C526-90D7-4BBD-B689-CEBAD3E96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442" y="941140"/>
            <a:ext cx="6260527" cy="2740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9B60E8-0E8F-4B5D-B215-A74789A5E1D8}"/>
              </a:ext>
            </a:extLst>
          </p:cNvPr>
          <p:cNvSpPr txBox="1"/>
          <p:nvPr/>
        </p:nvSpPr>
        <p:spPr>
          <a:xfrm>
            <a:off x="1056503" y="1645267"/>
            <a:ext cx="4200939" cy="70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spc="-50" dirty="0">
                <a:latin typeface="+mj-lt"/>
                <a:ea typeface="+mj-ea"/>
                <a:cs typeface="+mj-cs"/>
              </a:rPr>
              <a:t>Without Login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224C69-6C08-436D-B16F-9A66E92B8AF0}"/>
              </a:ext>
            </a:extLst>
          </p:cNvPr>
          <p:cNvCxnSpPr/>
          <p:nvPr/>
        </p:nvCxnSpPr>
        <p:spPr>
          <a:xfrm>
            <a:off x="3770142" y="2152357"/>
            <a:ext cx="1139483" cy="0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DB22B4-94F1-446B-B19F-5ADE0AD2CBD4}"/>
              </a:ext>
            </a:extLst>
          </p:cNvPr>
          <p:cNvSpPr txBox="1"/>
          <p:nvPr/>
        </p:nvSpPr>
        <p:spPr>
          <a:xfrm>
            <a:off x="1056503" y="4699893"/>
            <a:ext cx="4200939" cy="70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spc="-50" dirty="0">
                <a:latin typeface="+mj-lt"/>
                <a:ea typeface="+mj-ea"/>
                <a:cs typeface="+mj-cs"/>
              </a:rPr>
              <a:t>With Login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2C506D-24EA-4912-89E1-C564D8CF6604}"/>
              </a:ext>
            </a:extLst>
          </p:cNvPr>
          <p:cNvCxnSpPr/>
          <p:nvPr/>
        </p:nvCxnSpPr>
        <p:spPr>
          <a:xfrm>
            <a:off x="3770142" y="5206983"/>
            <a:ext cx="1139483" cy="0"/>
          </a:xfrm>
          <a:prstGeom prst="straightConnector1">
            <a:avLst/>
          </a:prstGeom>
          <a:ln w="3810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652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4855A4-AAF4-4CE1-9C4F-02CE412179FC}"/>
              </a:ext>
            </a:extLst>
          </p:cNvPr>
          <p:cNvSpPr txBox="1"/>
          <p:nvPr/>
        </p:nvSpPr>
        <p:spPr>
          <a:xfrm>
            <a:off x="4505433" y="445467"/>
            <a:ext cx="3591951" cy="6658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spc="-50" dirty="0">
                <a:latin typeface="+mj-lt"/>
                <a:ea typeface="+mj-ea"/>
                <a:cs typeface="+mj-cs"/>
              </a:rPr>
              <a:t>Admin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2F35B-5D48-46C2-896F-6A2506216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1" y="1283182"/>
            <a:ext cx="11251096" cy="463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0934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F3672F-4ECD-442D-A450-8D0D8AE9AB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274086-DBC4-4534-ADD1-A99867C702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C17B96-44E1-4D27-8275-49488FA5EB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 design</Template>
  <TotalTime>0</TotalTime>
  <Words>275</Words>
  <Application>Microsoft Office PowerPoint</Application>
  <PresentationFormat>Widescreen</PresentationFormat>
  <Paragraphs>75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Schoolbook</vt:lpstr>
      <vt:lpstr>Wingdings</vt:lpstr>
      <vt:lpstr>Wingdings 2</vt:lpstr>
      <vt:lpstr>View</vt:lpstr>
      <vt:lpstr>Library Management 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 System</dc:title>
  <dc:creator>17SW27</dc:creator>
  <cp:lastModifiedBy>17SW27</cp:lastModifiedBy>
  <cp:revision>82</cp:revision>
  <dcterms:created xsi:type="dcterms:W3CDTF">2021-03-31T07:13:51Z</dcterms:created>
  <dcterms:modified xsi:type="dcterms:W3CDTF">2021-04-02T17:14:59Z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